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p:restoredTop sz="75174"/>
  </p:normalViewPr>
  <p:slideViewPr>
    <p:cSldViewPr snapToGrid="0" snapToObjects="1">
      <p:cViewPr varScale="1">
        <p:scale>
          <a:sx n="104" d="100"/>
          <a:sy n="104" d="100"/>
        </p:scale>
        <p:origin x="232" y="3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Subversion vs CVS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Subversion</c:v>
                </c:pt>
              </c:strCache>
            </c:strRef>
          </c:tx>
          <c:spPr>
            <a:ln w="28575" cap="rnd">
              <a:solidFill>
                <a:schemeClr val="accent1"/>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Sheet1!$B$2:$B$194</c:f>
              <c:numCache>
                <c:formatCode>General</c:formatCode>
                <c:ptCount val="193"/>
                <c:pt idx="0">
                  <c:v>15</c:v>
                </c:pt>
                <c:pt idx="1">
                  <c:v>26</c:v>
                </c:pt>
                <c:pt idx="2">
                  <c:v>31</c:v>
                </c:pt>
                <c:pt idx="3">
                  <c:v>28</c:v>
                </c:pt>
                <c:pt idx="4">
                  <c:v>32</c:v>
                </c:pt>
                <c:pt idx="5">
                  <c:v>36</c:v>
                </c:pt>
                <c:pt idx="6">
                  <c:v>40</c:v>
                </c:pt>
                <c:pt idx="7">
                  <c:v>41</c:v>
                </c:pt>
                <c:pt idx="8">
                  <c:v>44</c:v>
                </c:pt>
                <c:pt idx="9">
                  <c:v>45</c:v>
                </c:pt>
                <c:pt idx="10">
                  <c:v>37</c:v>
                </c:pt>
                <c:pt idx="11">
                  <c:v>40</c:v>
                </c:pt>
                <c:pt idx="12">
                  <c:v>47</c:v>
                </c:pt>
                <c:pt idx="13">
                  <c:v>52</c:v>
                </c:pt>
                <c:pt idx="14">
                  <c:v>48</c:v>
                </c:pt>
                <c:pt idx="15">
                  <c:v>51</c:v>
                </c:pt>
                <c:pt idx="16">
                  <c:v>62</c:v>
                </c:pt>
                <c:pt idx="17">
                  <c:v>65</c:v>
                </c:pt>
                <c:pt idx="18">
                  <c:v>63</c:v>
                </c:pt>
                <c:pt idx="19">
                  <c:v>64</c:v>
                </c:pt>
                <c:pt idx="20">
                  <c:v>66</c:v>
                </c:pt>
                <c:pt idx="21">
                  <c:v>69</c:v>
                </c:pt>
                <c:pt idx="22">
                  <c:v>68</c:v>
                </c:pt>
                <c:pt idx="23">
                  <c:v>61</c:v>
                </c:pt>
                <c:pt idx="24">
                  <c:v>69</c:v>
                </c:pt>
                <c:pt idx="25">
                  <c:v>76</c:v>
                </c:pt>
                <c:pt idx="26">
                  <c:v>77</c:v>
                </c:pt>
                <c:pt idx="27">
                  <c:v>75</c:v>
                </c:pt>
                <c:pt idx="28">
                  <c:v>77</c:v>
                </c:pt>
                <c:pt idx="29">
                  <c:v>84</c:v>
                </c:pt>
                <c:pt idx="30">
                  <c:v>86</c:v>
                </c:pt>
                <c:pt idx="31">
                  <c:v>90</c:v>
                </c:pt>
                <c:pt idx="32">
                  <c:v>90</c:v>
                </c:pt>
                <c:pt idx="33">
                  <c:v>91</c:v>
                </c:pt>
                <c:pt idx="34">
                  <c:v>93</c:v>
                </c:pt>
                <c:pt idx="35">
                  <c:v>86</c:v>
                </c:pt>
                <c:pt idx="36">
                  <c:v>92</c:v>
                </c:pt>
                <c:pt idx="37">
                  <c:v>97</c:v>
                </c:pt>
                <c:pt idx="38">
                  <c:v>97</c:v>
                </c:pt>
                <c:pt idx="39">
                  <c:v>92</c:v>
                </c:pt>
                <c:pt idx="40">
                  <c:v>91</c:v>
                </c:pt>
                <c:pt idx="41">
                  <c:v>95</c:v>
                </c:pt>
                <c:pt idx="42">
                  <c:v>95</c:v>
                </c:pt>
                <c:pt idx="43">
                  <c:v>99</c:v>
                </c:pt>
                <c:pt idx="44">
                  <c:v>93</c:v>
                </c:pt>
                <c:pt idx="45">
                  <c:v>99</c:v>
                </c:pt>
                <c:pt idx="46">
                  <c:v>95</c:v>
                </c:pt>
                <c:pt idx="47">
                  <c:v>85</c:v>
                </c:pt>
                <c:pt idx="48">
                  <c:v>86</c:v>
                </c:pt>
                <c:pt idx="49">
                  <c:v>87</c:v>
                </c:pt>
                <c:pt idx="50">
                  <c:v>87</c:v>
                </c:pt>
                <c:pt idx="51">
                  <c:v>90</c:v>
                </c:pt>
                <c:pt idx="52">
                  <c:v>86</c:v>
                </c:pt>
                <c:pt idx="53">
                  <c:v>90</c:v>
                </c:pt>
                <c:pt idx="54">
                  <c:v>100</c:v>
                </c:pt>
                <c:pt idx="55">
                  <c:v>88</c:v>
                </c:pt>
                <c:pt idx="56">
                  <c:v>89</c:v>
                </c:pt>
                <c:pt idx="57">
                  <c:v>93</c:v>
                </c:pt>
                <c:pt idx="58">
                  <c:v>87</c:v>
                </c:pt>
                <c:pt idx="59">
                  <c:v>83</c:v>
                </c:pt>
                <c:pt idx="60">
                  <c:v>83</c:v>
                </c:pt>
                <c:pt idx="61">
                  <c:v>92</c:v>
                </c:pt>
                <c:pt idx="62">
                  <c:v>94</c:v>
                </c:pt>
                <c:pt idx="63">
                  <c:v>94</c:v>
                </c:pt>
                <c:pt idx="64">
                  <c:v>87</c:v>
                </c:pt>
                <c:pt idx="65">
                  <c:v>88</c:v>
                </c:pt>
                <c:pt idx="66">
                  <c:v>91</c:v>
                </c:pt>
                <c:pt idx="67">
                  <c:v>86</c:v>
                </c:pt>
                <c:pt idx="68">
                  <c:v>86</c:v>
                </c:pt>
                <c:pt idx="69">
                  <c:v>84</c:v>
                </c:pt>
                <c:pt idx="70">
                  <c:v>83</c:v>
                </c:pt>
                <c:pt idx="71">
                  <c:v>75</c:v>
                </c:pt>
                <c:pt idx="72">
                  <c:v>76</c:v>
                </c:pt>
                <c:pt idx="73">
                  <c:v>80</c:v>
                </c:pt>
                <c:pt idx="74">
                  <c:v>85</c:v>
                </c:pt>
                <c:pt idx="75">
                  <c:v>82</c:v>
                </c:pt>
                <c:pt idx="76">
                  <c:v>78</c:v>
                </c:pt>
                <c:pt idx="77">
                  <c:v>84</c:v>
                </c:pt>
                <c:pt idx="78">
                  <c:v>75</c:v>
                </c:pt>
                <c:pt idx="79">
                  <c:v>74</c:v>
                </c:pt>
                <c:pt idx="80">
                  <c:v>73</c:v>
                </c:pt>
                <c:pt idx="81">
                  <c:v>71</c:v>
                </c:pt>
                <c:pt idx="82">
                  <c:v>70</c:v>
                </c:pt>
                <c:pt idx="83">
                  <c:v>64</c:v>
                </c:pt>
                <c:pt idx="84">
                  <c:v>66</c:v>
                </c:pt>
                <c:pt idx="85">
                  <c:v>67</c:v>
                </c:pt>
                <c:pt idx="86">
                  <c:v>69</c:v>
                </c:pt>
                <c:pt idx="87">
                  <c:v>66</c:v>
                </c:pt>
                <c:pt idx="88">
                  <c:v>63</c:v>
                </c:pt>
                <c:pt idx="89">
                  <c:v>63</c:v>
                </c:pt>
                <c:pt idx="90">
                  <c:v>62</c:v>
                </c:pt>
                <c:pt idx="91">
                  <c:v>62</c:v>
                </c:pt>
                <c:pt idx="92">
                  <c:v>59</c:v>
                </c:pt>
                <c:pt idx="93">
                  <c:v>59</c:v>
                </c:pt>
                <c:pt idx="94">
                  <c:v>60</c:v>
                </c:pt>
                <c:pt idx="95">
                  <c:v>53</c:v>
                </c:pt>
                <c:pt idx="96">
                  <c:v>53</c:v>
                </c:pt>
                <c:pt idx="97">
                  <c:v>57</c:v>
                </c:pt>
                <c:pt idx="98">
                  <c:v>55</c:v>
                </c:pt>
                <c:pt idx="99">
                  <c:v>52</c:v>
                </c:pt>
                <c:pt idx="100">
                  <c:v>53</c:v>
                </c:pt>
                <c:pt idx="101">
                  <c:v>51</c:v>
                </c:pt>
                <c:pt idx="102">
                  <c:v>52</c:v>
                </c:pt>
                <c:pt idx="103">
                  <c:v>51</c:v>
                </c:pt>
                <c:pt idx="104">
                  <c:v>48</c:v>
                </c:pt>
                <c:pt idx="105">
                  <c:v>49</c:v>
                </c:pt>
                <c:pt idx="106">
                  <c:v>45</c:v>
                </c:pt>
                <c:pt idx="107">
                  <c:v>38</c:v>
                </c:pt>
                <c:pt idx="108">
                  <c:v>42</c:v>
                </c:pt>
                <c:pt idx="109">
                  <c:v>44</c:v>
                </c:pt>
                <c:pt idx="110">
                  <c:v>42</c:v>
                </c:pt>
                <c:pt idx="111">
                  <c:v>44</c:v>
                </c:pt>
                <c:pt idx="112">
                  <c:v>41</c:v>
                </c:pt>
                <c:pt idx="113">
                  <c:v>40</c:v>
                </c:pt>
                <c:pt idx="114">
                  <c:v>42</c:v>
                </c:pt>
                <c:pt idx="115">
                  <c:v>39</c:v>
                </c:pt>
                <c:pt idx="116">
                  <c:v>39</c:v>
                </c:pt>
                <c:pt idx="117">
                  <c:v>41</c:v>
                </c:pt>
                <c:pt idx="118">
                  <c:v>38</c:v>
                </c:pt>
                <c:pt idx="119">
                  <c:v>33</c:v>
                </c:pt>
                <c:pt idx="120">
                  <c:v>35</c:v>
                </c:pt>
                <c:pt idx="121">
                  <c:v>38</c:v>
                </c:pt>
                <c:pt idx="122">
                  <c:v>36</c:v>
                </c:pt>
                <c:pt idx="123">
                  <c:v>37</c:v>
                </c:pt>
                <c:pt idx="124">
                  <c:v>34</c:v>
                </c:pt>
                <c:pt idx="125">
                  <c:v>32</c:v>
                </c:pt>
                <c:pt idx="126">
                  <c:v>33</c:v>
                </c:pt>
                <c:pt idx="127">
                  <c:v>30</c:v>
                </c:pt>
                <c:pt idx="128">
                  <c:v>33</c:v>
                </c:pt>
                <c:pt idx="129">
                  <c:v>32</c:v>
                </c:pt>
                <c:pt idx="130">
                  <c:v>30</c:v>
                </c:pt>
                <c:pt idx="131">
                  <c:v>27</c:v>
                </c:pt>
                <c:pt idx="132">
                  <c:v>27</c:v>
                </c:pt>
                <c:pt idx="133">
                  <c:v>29</c:v>
                </c:pt>
                <c:pt idx="134">
                  <c:v>29</c:v>
                </c:pt>
                <c:pt idx="135">
                  <c:v>29</c:v>
                </c:pt>
                <c:pt idx="136">
                  <c:v>25</c:v>
                </c:pt>
                <c:pt idx="137">
                  <c:v>27</c:v>
                </c:pt>
                <c:pt idx="138">
                  <c:v>27</c:v>
                </c:pt>
                <c:pt idx="139">
                  <c:v>24</c:v>
                </c:pt>
                <c:pt idx="140">
                  <c:v>25</c:v>
                </c:pt>
                <c:pt idx="141">
                  <c:v>25</c:v>
                </c:pt>
                <c:pt idx="142">
                  <c:v>23</c:v>
                </c:pt>
                <c:pt idx="143">
                  <c:v>21</c:v>
                </c:pt>
                <c:pt idx="144">
                  <c:v>21</c:v>
                </c:pt>
                <c:pt idx="145">
                  <c:v>22</c:v>
                </c:pt>
                <c:pt idx="146">
                  <c:v>24</c:v>
                </c:pt>
                <c:pt idx="147">
                  <c:v>22</c:v>
                </c:pt>
                <c:pt idx="148">
                  <c:v>21</c:v>
                </c:pt>
                <c:pt idx="149">
                  <c:v>22</c:v>
                </c:pt>
                <c:pt idx="150">
                  <c:v>20</c:v>
                </c:pt>
                <c:pt idx="151">
                  <c:v>20</c:v>
                </c:pt>
                <c:pt idx="152">
                  <c:v>20</c:v>
                </c:pt>
                <c:pt idx="153">
                  <c:v>19</c:v>
                </c:pt>
                <c:pt idx="154">
                  <c:v>20</c:v>
                </c:pt>
                <c:pt idx="155">
                  <c:v>17</c:v>
                </c:pt>
                <c:pt idx="156">
                  <c:v>18</c:v>
                </c:pt>
                <c:pt idx="157">
                  <c:v>20</c:v>
                </c:pt>
                <c:pt idx="158">
                  <c:v>20</c:v>
                </c:pt>
                <c:pt idx="159">
                  <c:v>17</c:v>
                </c:pt>
                <c:pt idx="160">
                  <c:v>18</c:v>
                </c:pt>
                <c:pt idx="161">
                  <c:v>18</c:v>
                </c:pt>
                <c:pt idx="162">
                  <c:v>17</c:v>
                </c:pt>
                <c:pt idx="163">
                  <c:v>17</c:v>
                </c:pt>
                <c:pt idx="164">
                  <c:v>16</c:v>
                </c:pt>
                <c:pt idx="165">
                  <c:v>16</c:v>
                </c:pt>
                <c:pt idx="166">
                  <c:v>16</c:v>
                </c:pt>
                <c:pt idx="167">
                  <c:v>14</c:v>
                </c:pt>
                <c:pt idx="168">
                  <c:v>15</c:v>
                </c:pt>
                <c:pt idx="169">
                  <c:v>15</c:v>
                </c:pt>
                <c:pt idx="170">
                  <c:v>15</c:v>
                </c:pt>
                <c:pt idx="171">
                  <c:v>15</c:v>
                </c:pt>
                <c:pt idx="172">
                  <c:v>14</c:v>
                </c:pt>
                <c:pt idx="173">
                  <c:v>14</c:v>
                </c:pt>
                <c:pt idx="174">
                  <c:v>14</c:v>
                </c:pt>
                <c:pt idx="175">
                  <c:v>14</c:v>
                </c:pt>
                <c:pt idx="176">
                  <c:v>12</c:v>
                </c:pt>
                <c:pt idx="177">
                  <c:v>13</c:v>
                </c:pt>
                <c:pt idx="178">
                  <c:v>12</c:v>
                </c:pt>
                <c:pt idx="179">
                  <c:v>11</c:v>
                </c:pt>
                <c:pt idx="180">
                  <c:v>12</c:v>
                </c:pt>
                <c:pt idx="181">
                  <c:v>12</c:v>
                </c:pt>
                <c:pt idx="182">
                  <c:v>12</c:v>
                </c:pt>
                <c:pt idx="183">
                  <c:v>12</c:v>
                </c:pt>
                <c:pt idx="184">
                  <c:v>12</c:v>
                </c:pt>
                <c:pt idx="185">
                  <c:v>11</c:v>
                </c:pt>
                <c:pt idx="186">
                  <c:v>11</c:v>
                </c:pt>
                <c:pt idx="187">
                  <c:v>11</c:v>
                </c:pt>
                <c:pt idx="188">
                  <c:v>11</c:v>
                </c:pt>
                <c:pt idx="189">
                  <c:v>11</c:v>
                </c:pt>
                <c:pt idx="190">
                  <c:v>10</c:v>
                </c:pt>
                <c:pt idx="191">
                  <c:v>9</c:v>
                </c:pt>
                <c:pt idx="192">
                  <c:v>5</c:v>
                </c:pt>
              </c:numCache>
            </c:numRef>
          </c:val>
          <c:smooth val="0"/>
          <c:extLst>
            <c:ext xmlns:c16="http://schemas.microsoft.com/office/drawing/2014/chart" uri="{C3380CC4-5D6E-409C-BE32-E72D297353CC}">
              <c16:uniqueId val="{00000000-8EB3-DE43-B9E1-8C4F5634984A}"/>
            </c:ext>
          </c:extLst>
        </c:ser>
        <c:ser>
          <c:idx val="1"/>
          <c:order val="1"/>
          <c:tx>
            <c:strRef>
              <c:f>Sheet1!$C$1</c:f>
              <c:strCache>
                <c:ptCount val="1"/>
                <c:pt idx="0">
                  <c:v>CVS</c:v>
                </c:pt>
              </c:strCache>
            </c:strRef>
          </c:tx>
          <c:spPr>
            <a:ln w="28575" cap="rnd">
              <a:solidFill>
                <a:schemeClr val="accent2"/>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Sheet1!$C$2:$C$194</c:f>
              <c:numCache>
                <c:formatCode>General</c:formatCode>
                <c:ptCount val="193"/>
                <c:pt idx="0">
                  <c:v>56</c:v>
                </c:pt>
                <c:pt idx="1">
                  <c:v>58</c:v>
                </c:pt>
                <c:pt idx="2">
                  <c:v>58</c:v>
                </c:pt>
                <c:pt idx="3">
                  <c:v>56</c:v>
                </c:pt>
                <c:pt idx="4">
                  <c:v>56</c:v>
                </c:pt>
                <c:pt idx="5">
                  <c:v>63</c:v>
                </c:pt>
                <c:pt idx="6">
                  <c:v>56</c:v>
                </c:pt>
                <c:pt idx="7">
                  <c:v>53</c:v>
                </c:pt>
                <c:pt idx="8">
                  <c:v>52</c:v>
                </c:pt>
                <c:pt idx="9">
                  <c:v>49</c:v>
                </c:pt>
                <c:pt idx="10">
                  <c:v>45</c:v>
                </c:pt>
                <c:pt idx="11">
                  <c:v>45</c:v>
                </c:pt>
                <c:pt idx="12">
                  <c:v>45</c:v>
                </c:pt>
                <c:pt idx="13">
                  <c:v>46</c:v>
                </c:pt>
                <c:pt idx="14">
                  <c:v>40</c:v>
                </c:pt>
                <c:pt idx="15">
                  <c:v>42</c:v>
                </c:pt>
                <c:pt idx="16">
                  <c:v>43</c:v>
                </c:pt>
                <c:pt idx="17">
                  <c:v>45</c:v>
                </c:pt>
                <c:pt idx="18">
                  <c:v>40</c:v>
                </c:pt>
                <c:pt idx="19">
                  <c:v>39</c:v>
                </c:pt>
                <c:pt idx="20">
                  <c:v>36</c:v>
                </c:pt>
                <c:pt idx="21">
                  <c:v>37</c:v>
                </c:pt>
                <c:pt idx="22">
                  <c:v>36</c:v>
                </c:pt>
                <c:pt idx="23">
                  <c:v>33</c:v>
                </c:pt>
                <c:pt idx="24">
                  <c:v>32</c:v>
                </c:pt>
                <c:pt idx="25">
                  <c:v>31</c:v>
                </c:pt>
                <c:pt idx="26">
                  <c:v>32</c:v>
                </c:pt>
                <c:pt idx="27">
                  <c:v>27</c:v>
                </c:pt>
                <c:pt idx="28">
                  <c:v>27</c:v>
                </c:pt>
                <c:pt idx="29">
                  <c:v>28</c:v>
                </c:pt>
                <c:pt idx="30">
                  <c:v>28</c:v>
                </c:pt>
                <c:pt idx="31">
                  <c:v>26</c:v>
                </c:pt>
                <c:pt idx="32">
                  <c:v>25</c:v>
                </c:pt>
                <c:pt idx="33">
                  <c:v>24</c:v>
                </c:pt>
                <c:pt idx="34">
                  <c:v>22</c:v>
                </c:pt>
                <c:pt idx="35">
                  <c:v>21</c:v>
                </c:pt>
                <c:pt idx="36">
                  <c:v>21</c:v>
                </c:pt>
                <c:pt idx="37">
                  <c:v>22</c:v>
                </c:pt>
                <c:pt idx="38">
                  <c:v>21</c:v>
                </c:pt>
                <c:pt idx="39">
                  <c:v>20</c:v>
                </c:pt>
                <c:pt idx="40">
                  <c:v>19</c:v>
                </c:pt>
                <c:pt idx="41">
                  <c:v>20</c:v>
                </c:pt>
                <c:pt idx="42">
                  <c:v>20</c:v>
                </c:pt>
                <c:pt idx="43">
                  <c:v>16</c:v>
                </c:pt>
                <c:pt idx="44">
                  <c:v>17</c:v>
                </c:pt>
                <c:pt idx="45">
                  <c:v>17</c:v>
                </c:pt>
                <c:pt idx="46">
                  <c:v>16</c:v>
                </c:pt>
                <c:pt idx="47">
                  <c:v>13</c:v>
                </c:pt>
                <c:pt idx="48">
                  <c:v>13</c:v>
                </c:pt>
                <c:pt idx="49">
                  <c:v>14</c:v>
                </c:pt>
                <c:pt idx="50">
                  <c:v>13</c:v>
                </c:pt>
                <c:pt idx="51">
                  <c:v>14</c:v>
                </c:pt>
                <c:pt idx="52">
                  <c:v>12</c:v>
                </c:pt>
                <c:pt idx="53">
                  <c:v>12</c:v>
                </c:pt>
                <c:pt idx="54">
                  <c:v>12</c:v>
                </c:pt>
                <c:pt idx="55">
                  <c:v>10</c:v>
                </c:pt>
                <c:pt idx="56">
                  <c:v>10</c:v>
                </c:pt>
                <c:pt idx="57">
                  <c:v>11</c:v>
                </c:pt>
                <c:pt idx="58">
                  <c:v>9</c:v>
                </c:pt>
                <c:pt idx="59">
                  <c:v>8</c:v>
                </c:pt>
                <c:pt idx="60">
                  <c:v>8</c:v>
                </c:pt>
                <c:pt idx="61">
                  <c:v>9</c:v>
                </c:pt>
                <c:pt idx="62">
                  <c:v>9</c:v>
                </c:pt>
                <c:pt idx="63">
                  <c:v>9</c:v>
                </c:pt>
                <c:pt idx="64">
                  <c:v>8</c:v>
                </c:pt>
                <c:pt idx="65">
                  <c:v>8</c:v>
                </c:pt>
                <c:pt idx="66">
                  <c:v>8</c:v>
                </c:pt>
                <c:pt idx="67">
                  <c:v>7</c:v>
                </c:pt>
                <c:pt idx="68">
                  <c:v>7</c:v>
                </c:pt>
                <c:pt idx="69">
                  <c:v>7</c:v>
                </c:pt>
                <c:pt idx="70">
                  <c:v>7</c:v>
                </c:pt>
                <c:pt idx="71">
                  <c:v>6</c:v>
                </c:pt>
                <c:pt idx="72">
                  <c:v>6</c:v>
                </c:pt>
                <c:pt idx="73">
                  <c:v>7</c:v>
                </c:pt>
                <c:pt idx="74">
                  <c:v>7</c:v>
                </c:pt>
                <c:pt idx="75">
                  <c:v>6</c:v>
                </c:pt>
                <c:pt idx="76">
                  <c:v>6</c:v>
                </c:pt>
                <c:pt idx="77">
                  <c:v>6</c:v>
                </c:pt>
                <c:pt idx="78">
                  <c:v>5</c:v>
                </c:pt>
                <c:pt idx="79">
                  <c:v>5</c:v>
                </c:pt>
                <c:pt idx="80">
                  <c:v>5</c:v>
                </c:pt>
                <c:pt idx="81">
                  <c:v>5</c:v>
                </c:pt>
                <c:pt idx="82">
                  <c:v>4</c:v>
                </c:pt>
                <c:pt idx="83">
                  <c:v>4</c:v>
                </c:pt>
                <c:pt idx="84">
                  <c:v>4</c:v>
                </c:pt>
                <c:pt idx="85">
                  <c:v>4</c:v>
                </c:pt>
                <c:pt idx="86">
                  <c:v>4</c:v>
                </c:pt>
                <c:pt idx="87">
                  <c:v>4</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3</c:v>
                </c:pt>
                <c:pt idx="102">
                  <c:v>3</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1</c:v>
                </c:pt>
                <c:pt idx="120">
                  <c:v>2</c:v>
                </c:pt>
                <c:pt idx="121">
                  <c:v>1</c:v>
                </c:pt>
                <c:pt idx="122">
                  <c:v>1</c:v>
                </c:pt>
                <c:pt idx="123">
                  <c:v>2</c:v>
                </c:pt>
                <c:pt idx="124">
                  <c:v>1</c:v>
                </c:pt>
                <c:pt idx="125">
                  <c:v>1</c:v>
                </c:pt>
                <c:pt idx="126">
                  <c:v>1</c:v>
                </c:pt>
                <c:pt idx="127">
                  <c:v>1</c:v>
                </c:pt>
                <c:pt idx="128">
                  <c:v>1</c:v>
                </c:pt>
                <c:pt idx="129">
                  <c:v>2</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0</c:v>
                </c:pt>
              </c:numCache>
            </c:numRef>
          </c:val>
          <c:smooth val="0"/>
          <c:extLst>
            <c:ext xmlns:c16="http://schemas.microsoft.com/office/drawing/2014/chart" uri="{C3380CC4-5D6E-409C-BE32-E72D297353CC}">
              <c16:uniqueId val="{00000001-8EB3-DE43-B9E1-8C4F5634984A}"/>
            </c:ext>
          </c:extLst>
        </c:ser>
        <c:dLbls>
          <c:showLegendKey val="0"/>
          <c:showVal val="0"/>
          <c:showCatName val="0"/>
          <c:showSerName val="0"/>
          <c:showPercent val="0"/>
          <c:showBubbleSize val="0"/>
        </c:dLbls>
        <c:smooth val="0"/>
        <c:axId val="877973567"/>
        <c:axId val="878010047"/>
      </c:lineChart>
      <c:dateAx>
        <c:axId val="87797356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010047"/>
        <c:crosses val="autoZero"/>
        <c:auto val="1"/>
        <c:lblOffset val="100"/>
        <c:baseTimeUnit val="months"/>
      </c:dateAx>
      <c:valAx>
        <c:axId val="8780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97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Git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Sheet1!$B$2:$B$178</c:f>
              <c:numCache>
                <c:formatCode>General</c:formatCode>
                <c:ptCount val="177"/>
                <c:pt idx="0">
                  <c:v>8</c:v>
                </c:pt>
                <c:pt idx="1">
                  <c:v>7</c:v>
                </c:pt>
                <c:pt idx="2">
                  <c:v>7</c:v>
                </c:pt>
                <c:pt idx="3">
                  <c:v>6</c:v>
                </c:pt>
                <c:pt idx="4">
                  <c:v>7</c:v>
                </c:pt>
                <c:pt idx="5">
                  <c:v>6</c:v>
                </c:pt>
                <c:pt idx="6">
                  <c:v>6</c:v>
                </c:pt>
                <c:pt idx="7">
                  <c:v>7</c:v>
                </c:pt>
                <c:pt idx="8">
                  <c:v>6</c:v>
                </c:pt>
                <c:pt idx="9">
                  <c:v>7</c:v>
                </c:pt>
                <c:pt idx="10">
                  <c:v>6</c:v>
                </c:pt>
                <c:pt idx="11">
                  <c:v>7</c:v>
                </c:pt>
                <c:pt idx="12">
                  <c:v>7</c:v>
                </c:pt>
                <c:pt idx="13">
                  <c:v>6</c:v>
                </c:pt>
                <c:pt idx="14">
                  <c:v>6</c:v>
                </c:pt>
                <c:pt idx="15">
                  <c:v>7</c:v>
                </c:pt>
                <c:pt idx="16">
                  <c:v>7</c:v>
                </c:pt>
                <c:pt idx="17">
                  <c:v>6</c:v>
                </c:pt>
                <c:pt idx="18">
                  <c:v>7</c:v>
                </c:pt>
                <c:pt idx="19">
                  <c:v>7</c:v>
                </c:pt>
                <c:pt idx="20">
                  <c:v>7</c:v>
                </c:pt>
                <c:pt idx="21">
                  <c:v>7</c:v>
                </c:pt>
                <c:pt idx="22">
                  <c:v>7</c:v>
                </c:pt>
                <c:pt idx="23">
                  <c:v>7</c:v>
                </c:pt>
                <c:pt idx="24">
                  <c:v>7</c:v>
                </c:pt>
                <c:pt idx="25">
                  <c:v>8</c:v>
                </c:pt>
                <c:pt idx="26">
                  <c:v>11</c:v>
                </c:pt>
                <c:pt idx="27">
                  <c:v>10</c:v>
                </c:pt>
                <c:pt idx="28">
                  <c:v>10</c:v>
                </c:pt>
                <c:pt idx="29">
                  <c:v>10</c:v>
                </c:pt>
                <c:pt idx="30">
                  <c:v>10</c:v>
                </c:pt>
                <c:pt idx="31">
                  <c:v>10</c:v>
                </c:pt>
                <c:pt idx="32">
                  <c:v>10</c:v>
                </c:pt>
                <c:pt idx="33">
                  <c:v>10</c:v>
                </c:pt>
                <c:pt idx="34">
                  <c:v>12</c:v>
                </c:pt>
                <c:pt idx="35">
                  <c:v>12</c:v>
                </c:pt>
                <c:pt idx="36">
                  <c:v>14</c:v>
                </c:pt>
                <c:pt idx="37">
                  <c:v>13</c:v>
                </c:pt>
                <c:pt idx="38">
                  <c:v>15</c:v>
                </c:pt>
                <c:pt idx="39">
                  <c:v>15</c:v>
                </c:pt>
                <c:pt idx="40">
                  <c:v>15</c:v>
                </c:pt>
                <c:pt idx="41">
                  <c:v>14</c:v>
                </c:pt>
                <c:pt idx="42">
                  <c:v>16</c:v>
                </c:pt>
                <c:pt idx="43">
                  <c:v>15</c:v>
                </c:pt>
                <c:pt idx="44">
                  <c:v>16</c:v>
                </c:pt>
                <c:pt idx="45">
                  <c:v>18</c:v>
                </c:pt>
                <c:pt idx="46">
                  <c:v>19</c:v>
                </c:pt>
                <c:pt idx="47">
                  <c:v>20</c:v>
                </c:pt>
                <c:pt idx="48">
                  <c:v>20</c:v>
                </c:pt>
                <c:pt idx="49">
                  <c:v>19</c:v>
                </c:pt>
                <c:pt idx="50">
                  <c:v>19</c:v>
                </c:pt>
                <c:pt idx="51">
                  <c:v>19</c:v>
                </c:pt>
                <c:pt idx="52">
                  <c:v>20</c:v>
                </c:pt>
                <c:pt idx="53">
                  <c:v>20</c:v>
                </c:pt>
                <c:pt idx="54">
                  <c:v>21</c:v>
                </c:pt>
                <c:pt idx="55">
                  <c:v>21</c:v>
                </c:pt>
                <c:pt idx="56">
                  <c:v>20</c:v>
                </c:pt>
                <c:pt idx="57">
                  <c:v>22</c:v>
                </c:pt>
                <c:pt idx="58">
                  <c:v>23</c:v>
                </c:pt>
                <c:pt idx="59">
                  <c:v>24</c:v>
                </c:pt>
                <c:pt idx="60">
                  <c:v>24</c:v>
                </c:pt>
                <c:pt idx="61">
                  <c:v>24</c:v>
                </c:pt>
                <c:pt idx="62">
                  <c:v>25</c:v>
                </c:pt>
                <c:pt idx="63">
                  <c:v>24</c:v>
                </c:pt>
                <c:pt idx="64">
                  <c:v>25</c:v>
                </c:pt>
                <c:pt idx="65">
                  <c:v>26</c:v>
                </c:pt>
                <c:pt idx="66">
                  <c:v>26</c:v>
                </c:pt>
                <c:pt idx="67">
                  <c:v>27</c:v>
                </c:pt>
                <c:pt idx="68">
                  <c:v>26</c:v>
                </c:pt>
                <c:pt idx="69">
                  <c:v>28</c:v>
                </c:pt>
                <c:pt idx="70">
                  <c:v>30</c:v>
                </c:pt>
                <c:pt idx="71">
                  <c:v>30</c:v>
                </c:pt>
                <c:pt idx="72">
                  <c:v>32</c:v>
                </c:pt>
                <c:pt idx="73">
                  <c:v>31</c:v>
                </c:pt>
                <c:pt idx="74">
                  <c:v>33</c:v>
                </c:pt>
                <c:pt idx="75">
                  <c:v>33</c:v>
                </c:pt>
                <c:pt idx="76">
                  <c:v>34</c:v>
                </c:pt>
                <c:pt idx="77">
                  <c:v>35</c:v>
                </c:pt>
                <c:pt idx="78">
                  <c:v>34</c:v>
                </c:pt>
                <c:pt idx="79">
                  <c:v>36</c:v>
                </c:pt>
                <c:pt idx="80">
                  <c:v>33</c:v>
                </c:pt>
                <c:pt idx="81">
                  <c:v>38</c:v>
                </c:pt>
                <c:pt idx="82">
                  <c:v>39</c:v>
                </c:pt>
                <c:pt idx="83">
                  <c:v>39</c:v>
                </c:pt>
                <c:pt idx="84">
                  <c:v>38</c:v>
                </c:pt>
                <c:pt idx="85">
                  <c:v>40</c:v>
                </c:pt>
                <c:pt idx="86">
                  <c:v>40</c:v>
                </c:pt>
                <c:pt idx="87">
                  <c:v>42</c:v>
                </c:pt>
                <c:pt idx="88">
                  <c:v>44</c:v>
                </c:pt>
                <c:pt idx="89">
                  <c:v>43</c:v>
                </c:pt>
                <c:pt idx="90">
                  <c:v>44</c:v>
                </c:pt>
                <c:pt idx="91">
                  <c:v>43</c:v>
                </c:pt>
                <c:pt idx="92">
                  <c:v>37</c:v>
                </c:pt>
                <c:pt idx="93">
                  <c:v>44</c:v>
                </c:pt>
                <c:pt idx="94">
                  <c:v>47</c:v>
                </c:pt>
                <c:pt idx="95">
                  <c:v>47</c:v>
                </c:pt>
                <c:pt idx="96">
                  <c:v>48</c:v>
                </c:pt>
                <c:pt idx="97">
                  <c:v>48</c:v>
                </c:pt>
                <c:pt idx="98">
                  <c:v>47</c:v>
                </c:pt>
                <c:pt idx="99">
                  <c:v>51</c:v>
                </c:pt>
                <c:pt idx="100">
                  <c:v>50</c:v>
                </c:pt>
                <c:pt idx="101">
                  <c:v>50</c:v>
                </c:pt>
                <c:pt idx="102">
                  <c:v>55</c:v>
                </c:pt>
                <c:pt idx="103">
                  <c:v>53</c:v>
                </c:pt>
                <c:pt idx="104">
                  <c:v>47</c:v>
                </c:pt>
                <c:pt idx="105">
                  <c:v>54</c:v>
                </c:pt>
                <c:pt idx="106">
                  <c:v>59</c:v>
                </c:pt>
                <c:pt idx="107">
                  <c:v>57</c:v>
                </c:pt>
                <c:pt idx="108">
                  <c:v>61</c:v>
                </c:pt>
                <c:pt idx="109">
                  <c:v>57</c:v>
                </c:pt>
                <c:pt idx="110">
                  <c:v>58</c:v>
                </c:pt>
                <c:pt idx="111">
                  <c:v>60</c:v>
                </c:pt>
                <c:pt idx="112">
                  <c:v>58</c:v>
                </c:pt>
                <c:pt idx="113">
                  <c:v>60</c:v>
                </c:pt>
                <c:pt idx="114">
                  <c:v>63</c:v>
                </c:pt>
                <c:pt idx="115">
                  <c:v>59</c:v>
                </c:pt>
                <c:pt idx="116">
                  <c:v>57</c:v>
                </c:pt>
                <c:pt idx="117">
                  <c:v>59</c:v>
                </c:pt>
                <c:pt idx="118">
                  <c:v>65</c:v>
                </c:pt>
                <c:pt idx="119">
                  <c:v>68</c:v>
                </c:pt>
                <c:pt idx="120">
                  <c:v>67</c:v>
                </c:pt>
                <c:pt idx="121">
                  <c:v>63</c:v>
                </c:pt>
                <c:pt idx="122">
                  <c:v>68</c:v>
                </c:pt>
                <c:pt idx="123">
                  <c:v>70</c:v>
                </c:pt>
                <c:pt idx="124">
                  <c:v>66</c:v>
                </c:pt>
                <c:pt idx="125">
                  <c:v>71</c:v>
                </c:pt>
                <c:pt idx="126">
                  <c:v>72</c:v>
                </c:pt>
                <c:pt idx="127">
                  <c:v>70</c:v>
                </c:pt>
                <c:pt idx="128">
                  <c:v>64</c:v>
                </c:pt>
                <c:pt idx="129">
                  <c:v>66</c:v>
                </c:pt>
                <c:pt idx="130">
                  <c:v>75</c:v>
                </c:pt>
                <c:pt idx="131">
                  <c:v>75</c:v>
                </c:pt>
                <c:pt idx="132">
                  <c:v>75</c:v>
                </c:pt>
                <c:pt idx="133">
                  <c:v>75</c:v>
                </c:pt>
                <c:pt idx="134">
                  <c:v>77</c:v>
                </c:pt>
                <c:pt idx="135">
                  <c:v>71</c:v>
                </c:pt>
                <c:pt idx="136">
                  <c:v>73</c:v>
                </c:pt>
                <c:pt idx="137">
                  <c:v>76</c:v>
                </c:pt>
                <c:pt idx="138">
                  <c:v>77</c:v>
                </c:pt>
                <c:pt idx="139">
                  <c:v>80</c:v>
                </c:pt>
                <c:pt idx="140">
                  <c:v>74</c:v>
                </c:pt>
                <c:pt idx="141">
                  <c:v>80</c:v>
                </c:pt>
                <c:pt idx="142">
                  <c:v>90</c:v>
                </c:pt>
                <c:pt idx="143">
                  <c:v>94</c:v>
                </c:pt>
                <c:pt idx="144">
                  <c:v>85</c:v>
                </c:pt>
                <c:pt idx="145">
                  <c:v>87</c:v>
                </c:pt>
                <c:pt idx="146">
                  <c:v>87</c:v>
                </c:pt>
                <c:pt idx="147">
                  <c:v>85</c:v>
                </c:pt>
                <c:pt idx="148">
                  <c:v>86</c:v>
                </c:pt>
                <c:pt idx="149">
                  <c:v>86</c:v>
                </c:pt>
                <c:pt idx="150">
                  <c:v>89</c:v>
                </c:pt>
                <c:pt idx="151">
                  <c:v>90</c:v>
                </c:pt>
                <c:pt idx="152">
                  <c:v>76</c:v>
                </c:pt>
                <c:pt idx="153">
                  <c:v>87</c:v>
                </c:pt>
                <c:pt idx="154">
                  <c:v>91</c:v>
                </c:pt>
                <c:pt idx="155">
                  <c:v>92</c:v>
                </c:pt>
                <c:pt idx="156">
                  <c:v>91</c:v>
                </c:pt>
                <c:pt idx="157">
                  <c:v>90</c:v>
                </c:pt>
                <c:pt idx="158">
                  <c:v>92</c:v>
                </c:pt>
                <c:pt idx="159">
                  <c:v>90</c:v>
                </c:pt>
                <c:pt idx="160">
                  <c:v>91</c:v>
                </c:pt>
                <c:pt idx="161">
                  <c:v>86</c:v>
                </c:pt>
                <c:pt idx="162">
                  <c:v>93</c:v>
                </c:pt>
                <c:pt idx="163">
                  <c:v>90</c:v>
                </c:pt>
                <c:pt idx="164">
                  <c:v>75</c:v>
                </c:pt>
                <c:pt idx="165">
                  <c:v>88</c:v>
                </c:pt>
                <c:pt idx="166">
                  <c:v>94</c:v>
                </c:pt>
                <c:pt idx="167">
                  <c:v>90</c:v>
                </c:pt>
                <c:pt idx="168">
                  <c:v>93</c:v>
                </c:pt>
                <c:pt idx="169">
                  <c:v>92</c:v>
                </c:pt>
                <c:pt idx="170">
                  <c:v>91</c:v>
                </c:pt>
                <c:pt idx="171">
                  <c:v>100</c:v>
                </c:pt>
                <c:pt idx="172">
                  <c:v>94</c:v>
                </c:pt>
                <c:pt idx="173">
                  <c:v>96</c:v>
                </c:pt>
                <c:pt idx="174">
                  <c:v>97</c:v>
                </c:pt>
                <c:pt idx="175">
                  <c:v>91</c:v>
                </c:pt>
                <c:pt idx="176">
                  <c:v>78</c:v>
                </c:pt>
              </c:numCache>
            </c:numRef>
          </c:val>
          <c:smooth val="0"/>
          <c:extLst>
            <c:ext xmlns:c16="http://schemas.microsoft.com/office/drawing/2014/chart" uri="{C3380CC4-5D6E-409C-BE32-E72D297353CC}">
              <c16:uniqueId val="{00000000-F130-7F40-97AC-2043B28011FE}"/>
            </c:ext>
          </c:extLst>
        </c:ser>
        <c:ser>
          <c:idx val="1"/>
          <c:order val="1"/>
          <c:tx>
            <c:strRef>
              <c:f>Sheet1!$C$1</c:f>
              <c:strCache>
                <c:ptCount val="1"/>
                <c:pt idx="0">
                  <c:v>Mercurial</c:v>
                </c:pt>
              </c:strCache>
            </c:strRef>
          </c:tx>
          <c:spPr>
            <a:ln w="28575" cap="rnd">
              <a:solidFill>
                <a:schemeClr val="accent2"/>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Sheet1!$C$2:$C$178</c:f>
              <c:numCache>
                <c:formatCode>General</c:formatCode>
                <c:ptCount val="177"/>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2</c:v>
                </c:pt>
                <c:pt idx="22">
                  <c:v>1</c:v>
                </c:pt>
                <c:pt idx="23">
                  <c:v>2</c:v>
                </c:pt>
                <c:pt idx="24">
                  <c:v>2</c:v>
                </c:pt>
                <c:pt idx="25">
                  <c:v>2</c:v>
                </c:pt>
                <c:pt idx="26">
                  <c:v>3</c:v>
                </c:pt>
                <c:pt idx="27">
                  <c:v>2</c:v>
                </c:pt>
                <c:pt idx="28">
                  <c:v>3</c:v>
                </c:pt>
                <c:pt idx="29">
                  <c:v>3</c:v>
                </c:pt>
                <c:pt idx="30">
                  <c:v>3</c:v>
                </c:pt>
                <c:pt idx="31">
                  <c:v>3</c:v>
                </c:pt>
                <c:pt idx="32">
                  <c:v>3</c:v>
                </c:pt>
                <c:pt idx="33">
                  <c:v>3</c:v>
                </c:pt>
                <c:pt idx="34">
                  <c:v>3</c:v>
                </c:pt>
                <c:pt idx="35">
                  <c:v>4</c:v>
                </c:pt>
                <c:pt idx="36">
                  <c:v>4</c:v>
                </c:pt>
                <c:pt idx="37">
                  <c:v>4</c:v>
                </c:pt>
                <c:pt idx="38">
                  <c:v>4</c:v>
                </c:pt>
                <c:pt idx="39">
                  <c:v>4</c:v>
                </c:pt>
                <c:pt idx="40">
                  <c:v>4</c:v>
                </c:pt>
                <c:pt idx="41">
                  <c:v>4</c:v>
                </c:pt>
                <c:pt idx="42">
                  <c:v>4</c:v>
                </c:pt>
                <c:pt idx="43">
                  <c:v>4</c:v>
                </c:pt>
                <c:pt idx="44">
                  <c:v>4</c:v>
                </c:pt>
                <c:pt idx="45">
                  <c:v>4</c:v>
                </c:pt>
                <c:pt idx="46">
                  <c:v>4</c:v>
                </c:pt>
                <c:pt idx="47">
                  <c:v>5</c:v>
                </c:pt>
                <c:pt idx="48">
                  <c:v>5</c:v>
                </c:pt>
                <c:pt idx="49">
                  <c:v>5</c:v>
                </c:pt>
                <c:pt idx="50">
                  <c:v>5</c:v>
                </c:pt>
                <c:pt idx="51">
                  <c:v>5</c:v>
                </c:pt>
                <c:pt idx="52">
                  <c:v>6</c:v>
                </c:pt>
                <c:pt idx="53">
                  <c:v>5</c:v>
                </c:pt>
                <c:pt idx="54">
                  <c:v>5</c:v>
                </c:pt>
                <c:pt idx="55">
                  <c:v>5</c:v>
                </c:pt>
                <c:pt idx="56">
                  <c:v>5</c:v>
                </c:pt>
                <c:pt idx="57">
                  <c:v>5</c:v>
                </c:pt>
                <c:pt idx="58">
                  <c:v>5</c:v>
                </c:pt>
                <c:pt idx="59">
                  <c:v>7</c:v>
                </c:pt>
                <c:pt idx="60">
                  <c:v>7</c:v>
                </c:pt>
                <c:pt idx="61">
                  <c:v>7</c:v>
                </c:pt>
                <c:pt idx="62">
                  <c:v>6</c:v>
                </c:pt>
                <c:pt idx="63">
                  <c:v>6</c:v>
                </c:pt>
                <c:pt idx="64">
                  <c:v>6</c:v>
                </c:pt>
                <c:pt idx="65">
                  <c:v>6</c:v>
                </c:pt>
                <c:pt idx="66">
                  <c:v>6</c:v>
                </c:pt>
                <c:pt idx="67">
                  <c:v>6</c:v>
                </c:pt>
                <c:pt idx="68">
                  <c:v>6</c:v>
                </c:pt>
                <c:pt idx="69">
                  <c:v>6</c:v>
                </c:pt>
                <c:pt idx="70">
                  <c:v>7</c:v>
                </c:pt>
                <c:pt idx="71">
                  <c:v>7</c:v>
                </c:pt>
                <c:pt idx="72">
                  <c:v>7</c:v>
                </c:pt>
                <c:pt idx="73">
                  <c:v>7</c:v>
                </c:pt>
                <c:pt idx="74">
                  <c:v>6</c:v>
                </c:pt>
                <c:pt idx="75">
                  <c:v>6</c:v>
                </c:pt>
                <c:pt idx="76">
                  <c:v>7</c:v>
                </c:pt>
                <c:pt idx="77">
                  <c:v>7</c:v>
                </c:pt>
                <c:pt idx="78">
                  <c:v>7</c:v>
                </c:pt>
                <c:pt idx="79">
                  <c:v>7</c:v>
                </c:pt>
                <c:pt idx="80">
                  <c:v>6</c:v>
                </c:pt>
                <c:pt idx="81">
                  <c:v>6</c:v>
                </c:pt>
                <c:pt idx="82">
                  <c:v>6</c:v>
                </c:pt>
                <c:pt idx="83">
                  <c:v>6</c:v>
                </c:pt>
                <c:pt idx="84">
                  <c:v>7</c:v>
                </c:pt>
                <c:pt idx="85">
                  <c:v>7</c:v>
                </c:pt>
                <c:pt idx="86">
                  <c:v>7</c:v>
                </c:pt>
                <c:pt idx="87">
                  <c:v>7</c:v>
                </c:pt>
                <c:pt idx="88">
                  <c:v>7</c:v>
                </c:pt>
                <c:pt idx="89">
                  <c:v>6</c:v>
                </c:pt>
                <c:pt idx="90">
                  <c:v>6</c:v>
                </c:pt>
                <c:pt idx="91">
                  <c:v>6</c:v>
                </c:pt>
                <c:pt idx="92">
                  <c:v>5</c:v>
                </c:pt>
                <c:pt idx="93">
                  <c:v>5</c:v>
                </c:pt>
                <c:pt idx="94">
                  <c:v>6</c:v>
                </c:pt>
                <c:pt idx="95">
                  <c:v>6</c:v>
                </c:pt>
                <c:pt idx="96">
                  <c:v>6</c:v>
                </c:pt>
                <c:pt idx="97">
                  <c:v>5</c:v>
                </c:pt>
                <c:pt idx="98">
                  <c:v>5</c:v>
                </c:pt>
                <c:pt idx="99">
                  <c:v>5</c:v>
                </c:pt>
                <c:pt idx="100">
                  <c:v>5</c:v>
                </c:pt>
                <c:pt idx="101">
                  <c:v>5</c:v>
                </c:pt>
                <c:pt idx="102">
                  <c:v>5</c:v>
                </c:pt>
                <c:pt idx="103">
                  <c:v>5</c:v>
                </c:pt>
                <c:pt idx="104">
                  <c:v>4</c:v>
                </c:pt>
                <c:pt idx="105">
                  <c:v>5</c:v>
                </c:pt>
                <c:pt idx="106">
                  <c:v>4</c:v>
                </c:pt>
                <c:pt idx="107">
                  <c:v>5</c:v>
                </c:pt>
                <c:pt idx="108">
                  <c:v>5</c:v>
                </c:pt>
                <c:pt idx="109">
                  <c:v>4</c:v>
                </c:pt>
                <c:pt idx="110">
                  <c:v>5</c:v>
                </c:pt>
                <c:pt idx="111">
                  <c:v>4</c:v>
                </c:pt>
                <c:pt idx="112">
                  <c:v>4</c:v>
                </c:pt>
                <c:pt idx="113">
                  <c:v>4</c:v>
                </c:pt>
                <c:pt idx="114">
                  <c:v>4</c:v>
                </c:pt>
                <c:pt idx="115">
                  <c:v>4</c:v>
                </c:pt>
                <c:pt idx="116">
                  <c:v>3</c:v>
                </c:pt>
                <c:pt idx="117">
                  <c:v>4</c:v>
                </c:pt>
                <c:pt idx="118">
                  <c:v>4</c:v>
                </c:pt>
                <c:pt idx="119">
                  <c:v>4</c:v>
                </c:pt>
                <c:pt idx="120">
                  <c:v>4</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2</c:v>
                </c:pt>
                <c:pt idx="139">
                  <c:v>3</c:v>
                </c:pt>
                <c:pt idx="140">
                  <c:v>3</c:v>
                </c:pt>
                <c:pt idx="141">
                  <c:v>3</c:v>
                </c:pt>
                <c:pt idx="142">
                  <c:v>3</c:v>
                </c:pt>
                <c:pt idx="143">
                  <c:v>3</c:v>
                </c:pt>
                <c:pt idx="144">
                  <c:v>3</c:v>
                </c:pt>
                <c:pt idx="145">
                  <c:v>3</c:v>
                </c:pt>
                <c:pt idx="146">
                  <c:v>2</c:v>
                </c:pt>
                <c:pt idx="147">
                  <c:v>2</c:v>
                </c:pt>
                <c:pt idx="148">
                  <c:v>3</c:v>
                </c:pt>
                <c:pt idx="149">
                  <c:v>2</c:v>
                </c:pt>
                <c:pt idx="150">
                  <c:v>3</c:v>
                </c:pt>
                <c:pt idx="151">
                  <c:v>2</c:v>
                </c:pt>
                <c:pt idx="152">
                  <c:v>2</c:v>
                </c:pt>
                <c:pt idx="153">
                  <c:v>2</c:v>
                </c:pt>
                <c:pt idx="154">
                  <c:v>3</c:v>
                </c:pt>
                <c:pt idx="155">
                  <c:v>3</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numCache>
            </c:numRef>
          </c:val>
          <c:smooth val="0"/>
          <c:extLst>
            <c:ext xmlns:c16="http://schemas.microsoft.com/office/drawing/2014/chart" uri="{C3380CC4-5D6E-409C-BE32-E72D297353CC}">
              <c16:uniqueId val="{00000001-F130-7F40-97AC-2043B28011FE}"/>
            </c:ext>
          </c:extLst>
        </c:ser>
        <c:ser>
          <c:idx val="2"/>
          <c:order val="2"/>
          <c:tx>
            <c:strRef>
              <c:f>Sheet1!$D$1</c:f>
              <c:strCache>
                <c:ptCount val="1"/>
                <c:pt idx="0">
                  <c:v>Subversion</c:v>
                </c:pt>
              </c:strCache>
            </c:strRef>
          </c:tx>
          <c:spPr>
            <a:ln w="28575" cap="rnd">
              <a:solidFill>
                <a:schemeClr val="accent3"/>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Sheet1!$D$2:$D$178</c:f>
              <c:numCache>
                <c:formatCode>General</c:formatCode>
                <c:ptCount val="177"/>
                <c:pt idx="0">
                  <c:v>33</c:v>
                </c:pt>
                <c:pt idx="1">
                  <c:v>38</c:v>
                </c:pt>
                <c:pt idx="2">
                  <c:v>40</c:v>
                </c:pt>
                <c:pt idx="3">
                  <c:v>40</c:v>
                </c:pt>
                <c:pt idx="4">
                  <c:v>40</c:v>
                </c:pt>
                <c:pt idx="5">
                  <c:v>40</c:v>
                </c:pt>
                <c:pt idx="6">
                  <c:v>41</c:v>
                </c:pt>
                <c:pt idx="7">
                  <c:v>43</c:v>
                </c:pt>
                <c:pt idx="8">
                  <c:v>39</c:v>
                </c:pt>
                <c:pt idx="9">
                  <c:v>43</c:v>
                </c:pt>
                <c:pt idx="10">
                  <c:v>47</c:v>
                </c:pt>
                <c:pt idx="11">
                  <c:v>47</c:v>
                </c:pt>
                <c:pt idx="12">
                  <c:v>46</c:v>
                </c:pt>
                <c:pt idx="13">
                  <c:v>48</c:v>
                </c:pt>
                <c:pt idx="14">
                  <c:v>53</c:v>
                </c:pt>
                <c:pt idx="15">
                  <c:v>52</c:v>
                </c:pt>
                <c:pt idx="16">
                  <c:v>55</c:v>
                </c:pt>
                <c:pt idx="17">
                  <c:v>55</c:v>
                </c:pt>
                <c:pt idx="18">
                  <c:v>55</c:v>
                </c:pt>
                <c:pt idx="19">
                  <c:v>58</c:v>
                </c:pt>
                <c:pt idx="20">
                  <c:v>52</c:v>
                </c:pt>
                <c:pt idx="21">
                  <c:v>57</c:v>
                </c:pt>
                <c:pt idx="22">
                  <c:v>60</c:v>
                </c:pt>
                <c:pt idx="23">
                  <c:v>60</c:v>
                </c:pt>
                <c:pt idx="24">
                  <c:v>58</c:v>
                </c:pt>
                <c:pt idx="25">
                  <c:v>57</c:v>
                </c:pt>
                <c:pt idx="26">
                  <c:v>58</c:v>
                </c:pt>
                <c:pt idx="27">
                  <c:v>60</c:v>
                </c:pt>
                <c:pt idx="28">
                  <c:v>60</c:v>
                </c:pt>
                <c:pt idx="29">
                  <c:v>58</c:v>
                </c:pt>
                <c:pt idx="30">
                  <c:v>61</c:v>
                </c:pt>
                <c:pt idx="31">
                  <c:v>58</c:v>
                </c:pt>
                <c:pt idx="32">
                  <c:v>51</c:v>
                </c:pt>
                <c:pt idx="33">
                  <c:v>53</c:v>
                </c:pt>
                <c:pt idx="34">
                  <c:v>52</c:v>
                </c:pt>
                <c:pt idx="35">
                  <c:v>52</c:v>
                </c:pt>
                <c:pt idx="36">
                  <c:v>56</c:v>
                </c:pt>
                <c:pt idx="37">
                  <c:v>53</c:v>
                </c:pt>
                <c:pt idx="38">
                  <c:v>56</c:v>
                </c:pt>
                <c:pt idx="39">
                  <c:v>61</c:v>
                </c:pt>
                <c:pt idx="40">
                  <c:v>55</c:v>
                </c:pt>
                <c:pt idx="41">
                  <c:v>55</c:v>
                </c:pt>
                <c:pt idx="42">
                  <c:v>56</c:v>
                </c:pt>
                <c:pt idx="43">
                  <c:v>53</c:v>
                </c:pt>
                <c:pt idx="44">
                  <c:v>51</c:v>
                </c:pt>
                <c:pt idx="45">
                  <c:v>52</c:v>
                </c:pt>
                <c:pt idx="46">
                  <c:v>58</c:v>
                </c:pt>
                <c:pt idx="47">
                  <c:v>58</c:v>
                </c:pt>
                <c:pt idx="48">
                  <c:v>57</c:v>
                </c:pt>
                <c:pt idx="49">
                  <c:v>52</c:v>
                </c:pt>
                <c:pt idx="50">
                  <c:v>54</c:v>
                </c:pt>
                <c:pt idx="51">
                  <c:v>56</c:v>
                </c:pt>
                <c:pt idx="52">
                  <c:v>52</c:v>
                </c:pt>
                <c:pt idx="53">
                  <c:v>52</c:v>
                </c:pt>
                <c:pt idx="54">
                  <c:v>51</c:v>
                </c:pt>
                <c:pt idx="55">
                  <c:v>51</c:v>
                </c:pt>
                <c:pt idx="56">
                  <c:v>47</c:v>
                </c:pt>
                <c:pt idx="57">
                  <c:v>48</c:v>
                </c:pt>
                <c:pt idx="58">
                  <c:v>50</c:v>
                </c:pt>
                <c:pt idx="59">
                  <c:v>52</c:v>
                </c:pt>
                <c:pt idx="60">
                  <c:v>50</c:v>
                </c:pt>
                <c:pt idx="61">
                  <c:v>48</c:v>
                </c:pt>
                <c:pt idx="62">
                  <c:v>52</c:v>
                </c:pt>
                <c:pt idx="63">
                  <c:v>47</c:v>
                </c:pt>
                <c:pt idx="64">
                  <c:v>45</c:v>
                </c:pt>
                <c:pt idx="65">
                  <c:v>45</c:v>
                </c:pt>
                <c:pt idx="66">
                  <c:v>44</c:v>
                </c:pt>
                <c:pt idx="67">
                  <c:v>44</c:v>
                </c:pt>
                <c:pt idx="68">
                  <c:v>40</c:v>
                </c:pt>
                <c:pt idx="69">
                  <c:v>40</c:v>
                </c:pt>
                <c:pt idx="70">
                  <c:v>41</c:v>
                </c:pt>
                <c:pt idx="71">
                  <c:v>42</c:v>
                </c:pt>
                <c:pt idx="72">
                  <c:v>41</c:v>
                </c:pt>
                <c:pt idx="73">
                  <c:v>38</c:v>
                </c:pt>
                <c:pt idx="74">
                  <c:v>39</c:v>
                </c:pt>
                <c:pt idx="75">
                  <c:v>38</c:v>
                </c:pt>
                <c:pt idx="76">
                  <c:v>38</c:v>
                </c:pt>
                <c:pt idx="77">
                  <c:v>36</c:v>
                </c:pt>
                <c:pt idx="78">
                  <c:v>36</c:v>
                </c:pt>
                <c:pt idx="79">
                  <c:v>37</c:v>
                </c:pt>
                <c:pt idx="80">
                  <c:v>32</c:v>
                </c:pt>
                <c:pt idx="81">
                  <c:v>33</c:v>
                </c:pt>
                <c:pt idx="82">
                  <c:v>35</c:v>
                </c:pt>
                <c:pt idx="83">
                  <c:v>35</c:v>
                </c:pt>
                <c:pt idx="84">
                  <c:v>32</c:v>
                </c:pt>
                <c:pt idx="85">
                  <c:v>33</c:v>
                </c:pt>
                <c:pt idx="86">
                  <c:v>31</c:v>
                </c:pt>
                <c:pt idx="87">
                  <c:v>32</c:v>
                </c:pt>
                <c:pt idx="88">
                  <c:v>31</c:v>
                </c:pt>
                <c:pt idx="89">
                  <c:v>30</c:v>
                </c:pt>
                <c:pt idx="90">
                  <c:v>29</c:v>
                </c:pt>
                <c:pt idx="91">
                  <c:v>28</c:v>
                </c:pt>
                <c:pt idx="92">
                  <c:v>23</c:v>
                </c:pt>
                <c:pt idx="93">
                  <c:v>27</c:v>
                </c:pt>
                <c:pt idx="94">
                  <c:v>26</c:v>
                </c:pt>
                <c:pt idx="95">
                  <c:v>26</c:v>
                </c:pt>
                <c:pt idx="96">
                  <c:v>27</c:v>
                </c:pt>
                <c:pt idx="97">
                  <c:v>25</c:v>
                </c:pt>
                <c:pt idx="98">
                  <c:v>25</c:v>
                </c:pt>
                <c:pt idx="99">
                  <c:v>26</c:v>
                </c:pt>
                <c:pt idx="100">
                  <c:v>24</c:v>
                </c:pt>
                <c:pt idx="101">
                  <c:v>24</c:v>
                </c:pt>
                <c:pt idx="102">
                  <c:v>25</c:v>
                </c:pt>
                <c:pt idx="103">
                  <c:v>23</c:v>
                </c:pt>
                <c:pt idx="104">
                  <c:v>20</c:v>
                </c:pt>
                <c:pt idx="105">
                  <c:v>22</c:v>
                </c:pt>
                <c:pt idx="106">
                  <c:v>23</c:v>
                </c:pt>
                <c:pt idx="107">
                  <c:v>22</c:v>
                </c:pt>
                <c:pt idx="108">
                  <c:v>23</c:v>
                </c:pt>
                <c:pt idx="109">
                  <c:v>21</c:v>
                </c:pt>
                <c:pt idx="110">
                  <c:v>20</c:v>
                </c:pt>
                <c:pt idx="111">
                  <c:v>20</c:v>
                </c:pt>
                <c:pt idx="112">
                  <c:v>19</c:v>
                </c:pt>
                <c:pt idx="113">
                  <c:v>20</c:v>
                </c:pt>
                <c:pt idx="114">
                  <c:v>20</c:v>
                </c:pt>
                <c:pt idx="115">
                  <c:v>18</c:v>
                </c:pt>
                <c:pt idx="116">
                  <c:v>16</c:v>
                </c:pt>
                <c:pt idx="117">
                  <c:v>17</c:v>
                </c:pt>
                <c:pt idx="118">
                  <c:v>18</c:v>
                </c:pt>
                <c:pt idx="119">
                  <c:v>18</c:v>
                </c:pt>
                <c:pt idx="120">
                  <c:v>17</c:v>
                </c:pt>
                <c:pt idx="121">
                  <c:v>16</c:v>
                </c:pt>
                <c:pt idx="122">
                  <c:v>17</c:v>
                </c:pt>
                <c:pt idx="123">
                  <c:v>17</c:v>
                </c:pt>
                <c:pt idx="124">
                  <c:v>15</c:v>
                </c:pt>
                <c:pt idx="125">
                  <c:v>16</c:v>
                </c:pt>
                <c:pt idx="126">
                  <c:v>15</c:v>
                </c:pt>
                <c:pt idx="127">
                  <c:v>15</c:v>
                </c:pt>
                <c:pt idx="128">
                  <c:v>13</c:v>
                </c:pt>
                <c:pt idx="129">
                  <c:v>13</c:v>
                </c:pt>
                <c:pt idx="130">
                  <c:v>14</c:v>
                </c:pt>
                <c:pt idx="131">
                  <c:v>14</c:v>
                </c:pt>
                <c:pt idx="132">
                  <c:v>14</c:v>
                </c:pt>
                <c:pt idx="133">
                  <c:v>13</c:v>
                </c:pt>
                <c:pt idx="134">
                  <c:v>14</c:v>
                </c:pt>
                <c:pt idx="135">
                  <c:v>12</c:v>
                </c:pt>
                <c:pt idx="136">
                  <c:v>13</c:v>
                </c:pt>
                <c:pt idx="137">
                  <c:v>12</c:v>
                </c:pt>
                <c:pt idx="138">
                  <c:v>12</c:v>
                </c:pt>
                <c:pt idx="139">
                  <c:v>12</c:v>
                </c:pt>
                <c:pt idx="140">
                  <c:v>11</c:v>
                </c:pt>
                <c:pt idx="141">
                  <c:v>11</c:v>
                </c:pt>
                <c:pt idx="142">
                  <c:v>12</c:v>
                </c:pt>
                <c:pt idx="143">
                  <c:v>12</c:v>
                </c:pt>
                <c:pt idx="144">
                  <c:v>11</c:v>
                </c:pt>
                <c:pt idx="145">
                  <c:v>11</c:v>
                </c:pt>
                <c:pt idx="146">
                  <c:v>11</c:v>
                </c:pt>
                <c:pt idx="147">
                  <c:v>10</c:v>
                </c:pt>
                <c:pt idx="148">
                  <c:v>10</c:v>
                </c:pt>
                <c:pt idx="149">
                  <c:v>10</c:v>
                </c:pt>
                <c:pt idx="150">
                  <c:v>10</c:v>
                </c:pt>
                <c:pt idx="151">
                  <c:v>10</c:v>
                </c:pt>
                <c:pt idx="152">
                  <c:v>9</c:v>
                </c:pt>
                <c:pt idx="153">
                  <c:v>9</c:v>
                </c:pt>
                <c:pt idx="154">
                  <c:v>9</c:v>
                </c:pt>
                <c:pt idx="155">
                  <c:v>9</c:v>
                </c:pt>
                <c:pt idx="156">
                  <c:v>9</c:v>
                </c:pt>
                <c:pt idx="157">
                  <c:v>9</c:v>
                </c:pt>
                <c:pt idx="158">
                  <c:v>9</c:v>
                </c:pt>
                <c:pt idx="159">
                  <c:v>8</c:v>
                </c:pt>
                <c:pt idx="160">
                  <c:v>8</c:v>
                </c:pt>
                <c:pt idx="161">
                  <c:v>8</c:v>
                </c:pt>
                <c:pt idx="162">
                  <c:v>8</c:v>
                </c:pt>
                <c:pt idx="163">
                  <c:v>8</c:v>
                </c:pt>
                <c:pt idx="164">
                  <c:v>7</c:v>
                </c:pt>
                <c:pt idx="165">
                  <c:v>8</c:v>
                </c:pt>
                <c:pt idx="166">
                  <c:v>8</c:v>
                </c:pt>
                <c:pt idx="167">
                  <c:v>7</c:v>
                </c:pt>
                <c:pt idx="168">
                  <c:v>7</c:v>
                </c:pt>
                <c:pt idx="169">
                  <c:v>7</c:v>
                </c:pt>
                <c:pt idx="170">
                  <c:v>7</c:v>
                </c:pt>
                <c:pt idx="171">
                  <c:v>7</c:v>
                </c:pt>
                <c:pt idx="172">
                  <c:v>7</c:v>
                </c:pt>
                <c:pt idx="173">
                  <c:v>7</c:v>
                </c:pt>
                <c:pt idx="174">
                  <c:v>7</c:v>
                </c:pt>
                <c:pt idx="175">
                  <c:v>6</c:v>
                </c:pt>
                <c:pt idx="176">
                  <c:v>6</c:v>
                </c:pt>
              </c:numCache>
            </c:numRef>
          </c:val>
          <c:smooth val="0"/>
          <c:extLst>
            <c:ext xmlns:c16="http://schemas.microsoft.com/office/drawing/2014/chart" uri="{C3380CC4-5D6E-409C-BE32-E72D297353CC}">
              <c16:uniqueId val="{00000002-F130-7F40-97AC-2043B28011FE}"/>
            </c:ext>
          </c:extLst>
        </c:ser>
        <c:ser>
          <c:idx val="3"/>
          <c:order val="3"/>
          <c:tx>
            <c:strRef>
              <c:f>Sheet1!$E$1</c:f>
              <c:strCache>
                <c:ptCount val="1"/>
                <c:pt idx="0">
                  <c:v>CVS</c:v>
                </c:pt>
              </c:strCache>
            </c:strRef>
          </c:tx>
          <c:spPr>
            <a:ln w="28575" cap="rnd">
              <a:solidFill>
                <a:schemeClr val="accent4"/>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Sheet1!$E$2:$E$178</c:f>
              <c:numCache>
                <c:formatCode>General</c:formatCode>
                <c:ptCount val="177"/>
                <c:pt idx="0">
                  <c:v>25</c:v>
                </c:pt>
                <c:pt idx="1">
                  <c:v>26</c:v>
                </c:pt>
                <c:pt idx="2">
                  <c:v>28</c:v>
                </c:pt>
                <c:pt idx="3">
                  <c:v>25</c:v>
                </c:pt>
                <c:pt idx="4">
                  <c:v>25</c:v>
                </c:pt>
                <c:pt idx="5">
                  <c:v>22</c:v>
                </c:pt>
                <c:pt idx="6">
                  <c:v>24</c:v>
                </c:pt>
                <c:pt idx="7">
                  <c:v>22</c:v>
                </c:pt>
                <c:pt idx="8">
                  <c:v>20</c:v>
                </c:pt>
                <c:pt idx="9">
                  <c:v>20</c:v>
                </c:pt>
                <c:pt idx="10">
                  <c:v>20</c:v>
                </c:pt>
                <c:pt idx="11">
                  <c:v>19</c:v>
                </c:pt>
                <c:pt idx="12">
                  <c:v>18</c:v>
                </c:pt>
                <c:pt idx="13">
                  <c:v>17</c:v>
                </c:pt>
                <c:pt idx="14">
                  <c:v>18</c:v>
                </c:pt>
                <c:pt idx="15">
                  <c:v>17</c:v>
                </c:pt>
                <c:pt idx="16">
                  <c:v>17</c:v>
                </c:pt>
                <c:pt idx="17">
                  <c:v>15</c:v>
                </c:pt>
                <c:pt idx="18">
                  <c:v>15</c:v>
                </c:pt>
                <c:pt idx="19">
                  <c:v>14</c:v>
                </c:pt>
                <c:pt idx="20">
                  <c:v>12</c:v>
                </c:pt>
                <c:pt idx="21">
                  <c:v>13</c:v>
                </c:pt>
                <c:pt idx="22">
                  <c:v>14</c:v>
                </c:pt>
                <c:pt idx="23">
                  <c:v>13</c:v>
                </c:pt>
                <c:pt idx="24">
                  <c:v>12</c:v>
                </c:pt>
                <c:pt idx="25">
                  <c:v>12</c:v>
                </c:pt>
                <c:pt idx="26">
                  <c:v>12</c:v>
                </c:pt>
                <c:pt idx="27">
                  <c:v>12</c:v>
                </c:pt>
                <c:pt idx="28">
                  <c:v>10</c:v>
                </c:pt>
                <c:pt idx="29">
                  <c:v>10</c:v>
                </c:pt>
                <c:pt idx="30">
                  <c:v>11</c:v>
                </c:pt>
                <c:pt idx="31">
                  <c:v>10</c:v>
                </c:pt>
                <c:pt idx="32">
                  <c:v>8</c:v>
                </c:pt>
                <c:pt idx="33">
                  <c:v>9</c:v>
                </c:pt>
                <c:pt idx="34">
                  <c:v>8</c:v>
                </c:pt>
                <c:pt idx="35">
                  <c:v>8</c:v>
                </c:pt>
                <c:pt idx="36">
                  <c:v>8</c:v>
                </c:pt>
                <c:pt idx="37">
                  <c:v>8</c:v>
                </c:pt>
                <c:pt idx="38">
                  <c:v>7</c:v>
                </c:pt>
                <c:pt idx="39">
                  <c:v>7</c:v>
                </c:pt>
                <c:pt idx="40">
                  <c:v>7</c:v>
                </c:pt>
                <c:pt idx="41">
                  <c:v>6</c:v>
                </c:pt>
                <c:pt idx="42">
                  <c:v>6</c:v>
                </c:pt>
                <c:pt idx="43">
                  <c:v>6</c:v>
                </c:pt>
                <c:pt idx="44">
                  <c:v>5</c:v>
                </c:pt>
                <c:pt idx="45">
                  <c:v>5</c:v>
                </c:pt>
                <c:pt idx="46">
                  <c:v>6</c:v>
                </c:pt>
                <c:pt idx="47">
                  <c:v>6</c:v>
                </c:pt>
                <c:pt idx="48">
                  <c:v>5</c:v>
                </c:pt>
                <c:pt idx="49">
                  <c:v>5</c:v>
                </c:pt>
                <c:pt idx="50">
                  <c:v>5</c:v>
                </c:pt>
                <c:pt idx="51">
                  <c:v>5</c:v>
                </c:pt>
                <c:pt idx="52">
                  <c:v>5</c:v>
                </c:pt>
                <c:pt idx="53">
                  <c:v>4</c:v>
                </c:pt>
                <c:pt idx="54">
                  <c:v>4</c:v>
                </c:pt>
                <c:pt idx="55">
                  <c:v>4</c:v>
                </c:pt>
                <c:pt idx="56">
                  <c:v>4</c:v>
                </c:pt>
                <c:pt idx="57">
                  <c:v>4</c:v>
                </c:pt>
                <c:pt idx="58">
                  <c:v>4</c:v>
                </c:pt>
                <c:pt idx="59">
                  <c:v>4</c:v>
                </c:pt>
                <c:pt idx="60">
                  <c:v>4</c:v>
                </c:pt>
                <c:pt idx="61">
                  <c:v>3</c:v>
                </c:pt>
                <c:pt idx="62">
                  <c:v>4</c:v>
                </c:pt>
                <c:pt idx="63">
                  <c:v>3</c:v>
                </c:pt>
                <c:pt idx="64">
                  <c:v>3</c:v>
                </c:pt>
                <c:pt idx="65">
                  <c:v>3</c:v>
                </c:pt>
                <c:pt idx="66">
                  <c:v>3</c:v>
                </c:pt>
                <c:pt idx="67">
                  <c:v>3</c:v>
                </c:pt>
                <c:pt idx="68">
                  <c:v>3</c:v>
                </c:pt>
                <c:pt idx="69">
                  <c:v>2</c:v>
                </c:pt>
                <c:pt idx="70">
                  <c:v>3</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0</c:v>
                </c:pt>
                <c:pt idx="137">
                  <c:v>1</c:v>
                </c:pt>
                <c:pt idx="138">
                  <c:v>0</c:v>
                </c:pt>
                <c:pt idx="139">
                  <c:v>0</c:v>
                </c:pt>
                <c:pt idx="140">
                  <c:v>0</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numCache>
            </c:numRef>
          </c:val>
          <c:smooth val="0"/>
          <c:extLst>
            <c:ext xmlns:c16="http://schemas.microsoft.com/office/drawing/2014/chart" uri="{C3380CC4-5D6E-409C-BE32-E72D297353CC}">
              <c16:uniqueId val="{00000003-F130-7F40-97AC-2043B28011FE}"/>
            </c:ext>
          </c:extLst>
        </c:ser>
        <c:dLbls>
          <c:showLegendKey val="0"/>
          <c:showVal val="0"/>
          <c:showCatName val="0"/>
          <c:showSerName val="0"/>
          <c:showPercent val="0"/>
          <c:showBubbleSize val="0"/>
        </c:dLbls>
        <c:smooth val="0"/>
        <c:axId val="900012831"/>
        <c:axId val="899809199"/>
      </c:lineChart>
      <c:dateAx>
        <c:axId val="90001283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809199"/>
        <c:crosses val="autoZero"/>
        <c:auto val="1"/>
        <c:lblOffset val="100"/>
        <c:baseTimeUnit val="months"/>
      </c:dateAx>
      <c:valAx>
        <c:axId val="899809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01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image" Target="../media/image114.svg"/><Relationship Id="rId1" Type="http://schemas.openxmlformats.org/officeDocument/2006/relationships/image" Target="../media/image121.png"/><Relationship Id="rId6" Type="http://schemas.openxmlformats.org/officeDocument/2006/relationships/image" Target="../media/image118.svg"/><Relationship Id="rId5" Type="http://schemas.openxmlformats.org/officeDocument/2006/relationships/image" Target="../media/image123.png"/><Relationship Id="rId4" Type="http://schemas.openxmlformats.org/officeDocument/2006/relationships/image" Target="../media/image11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rends.google.com/trends/explore?date=2005-04-01%202019-12-23&amp;q=%2Fm%2F05vqwg,%2Fm%2F08441_,%2Fm%2F012ct9,%2Fm%2F09d6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rends.google.com/trends/explore?date=all&amp;q=%2Fm%2F012ct9,%2Fm%2F09d6g&amp;hl=en-US&amp;tz=&amp;tz="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(Audience selfie)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I would like to thank you for waking up early after the waterpark party last night and joining me this morning on the last day of CodeMash.</a:t>
            </a:r>
          </a:p>
          <a:p>
            <a:endParaRPr lang="en-US" dirty="0"/>
          </a:p>
          <a:p>
            <a:r>
              <a:rPr lang="en-US" dirty="0"/>
              <a:t>My goal today is to cover over fifty years of version control history in less than an hour.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endParaRPr lang="en-US" sz="1200" b="0" kern="1200" dirty="0">
              <a:solidFill>
                <a:schemeClr val="tx1"/>
              </a:solidFill>
              <a:effectLst/>
              <a:latin typeface="+mn-lt"/>
              <a:ea typeface="+mn-ea"/>
              <a:cs typeface="+mn-cs"/>
            </a:endParaRPr>
          </a:p>
          <a:p>
            <a:r>
              <a:rPr lang="en-US" dirty="0">
                <a:hlinkClick r:id="rId3"/>
              </a:rPr>
              <a:t>https://trends.google.com/trends/explore?date=2005-04-01%202019-12-23&amp;q=%2Fm%2F05vqwg,%2Fm%2F08441_,%2Fm%2F012ct9,%2Fm%2F09d6g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Filing out a session survey would be appreciated.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 work remotely as a consultant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from Richmond, Indiana. I work mostly in .NET and Typescript these days, but I have a past littered with other languages. I've managed to stave off specialization and have remained a jack of all trades, master of none.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Outside of work I’m a father to wonderful young girls, play too much Magic: The Gathering, and damage my hearing with only the loudest of metal.</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want to chat afterwards, feel free to 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right outside of this room, Salon A.</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else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every year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I don't actually have a history minor.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CVS. Concurrent Versions System.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r>
              <a:rPr lang="en-US" dirty="0">
                <a:hlinkClick r:id="rId3"/>
              </a:rPr>
              <a:t>https://trends.google.com/trends/explore?date=all&amp;q=%2Fm%2F012ct9,%2Fm%2F09d6g&amp;hl=en-US&amp;tz=&amp;tz=</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Back to David.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1/7/20</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1/7/20</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1.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33.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35.emf"/></Relationships>
</file>

<file path=ppt/slides/_rels/slide115.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40.svg"/></Relationships>
</file>

<file path=ppt/slides/_rels/slide11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5.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4.png"/><Relationship Id="rId2" Type="http://schemas.openxmlformats.org/officeDocument/2006/relationships/notesSlide" Target="../notesSlides/notesSlide118.xml"/><Relationship Id="rId16"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2.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hyperlink" Target="https://octodex.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56.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sv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1.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5C6FC38-373C-B443-8B2D-D4728B04888C}"/>
              </a:ext>
            </a:extLst>
          </p:cNvPr>
          <p:cNvGraphicFramePr/>
          <p:nvPr>
            <p:extLst>
              <p:ext uri="{D42A27DB-BD31-4B8C-83A1-F6EECF244321}">
                <p14:modId xmlns:p14="http://schemas.microsoft.com/office/powerpoint/2010/main" val="627776234"/>
              </p:ext>
            </p:extLst>
          </p:nvPr>
        </p:nvGraphicFramePr>
        <p:xfrm>
          <a:off x="764059" y="719666"/>
          <a:ext cx="10663882"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a:p>
            <a:pPr marL="0" indent="0">
              <a:buNone/>
            </a:pPr>
            <a:r>
              <a:rPr lang="en-US" sz="1800" dirty="0"/>
              <a:t>Please fill out a session survey!</a:t>
            </a:r>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First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4D3414-68CA-7749-92F6-DF46B06728F1}"/>
              </a:ext>
            </a:extLst>
          </p:cNvPr>
          <p:cNvGraphicFramePr/>
          <p:nvPr>
            <p:extLst>
              <p:ext uri="{D42A27DB-BD31-4B8C-83A1-F6EECF244321}">
                <p14:modId xmlns:p14="http://schemas.microsoft.com/office/powerpoint/2010/main" val="2716916638"/>
              </p:ext>
            </p:extLst>
          </p:nvPr>
        </p:nvGraphicFramePr>
        <p:xfrm>
          <a:off x="757881" y="719666"/>
          <a:ext cx="10676237"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5454</TotalTime>
  <Words>13917</Words>
  <Application>Microsoft Macintosh PowerPoint</Application>
  <PresentationFormat>Widescreen</PresentationFormat>
  <Paragraphs>839</Paragraphs>
  <Slides>120</Slides>
  <Notes>119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First Generation</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PowerPoint Presentation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PowerPoint Presentation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20</cp:revision>
  <dcterms:created xsi:type="dcterms:W3CDTF">2020-01-06T03:04:12Z</dcterms:created>
  <dcterms:modified xsi:type="dcterms:W3CDTF">2020-01-10T05:29:10Z</dcterms:modified>
</cp:coreProperties>
</file>